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3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43.png" ContentType="image/png"/>
  <Override PartName="/ppt/media/image42.png" ContentType="image/png"/>
  <Override PartName="/ppt/media/image39.png" ContentType="image/png"/>
  <Override PartName="/ppt/media/image36.jpeg" ContentType="image/jpeg"/>
  <Override PartName="/ppt/media/image33.png" ContentType="image/png"/>
  <Override PartName="/ppt/media/image32.png" ContentType="image/png"/>
  <Override PartName="/ppt/media/image31.png" ContentType="image/png"/>
  <Override PartName="/ppt/media/image38.jpeg" ContentType="image/jpeg"/>
  <Override PartName="/ppt/media/image29.png" ContentType="image/png"/>
  <Override PartName="/ppt/media/image27.png" ContentType="image/png"/>
  <Override PartName="/ppt/media/image26.jpeg" ContentType="image/jpeg"/>
  <Override PartName="/ppt/media/image25.jpeg" ContentType="image/jpeg"/>
  <Override PartName="/ppt/media/image34.jpeg" ContentType="image/jpeg"/>
  <Override PartName="/ppt/media/image24.png" ContentType="image/png"/>
  <Override PartName="/ppt/media/image9.png" ContentType="image/png"/>
  <Override PartName="/ppt/media/image23.png" ContentType="image/png"/>
  <Override PartName="/ppt/media/image8.png" ContentType="image/png"/>
  <Override PartName="/ppt/media/image37.png" ContentType="image/png"/>
  <Override PartName="/ppt/media/image30.jpeg" ContentType="image/jpeg"/>
  <Override PartName="/ppt/media/image2.png" ContentType="image/png"/>
  <Override PartName="/ppt/media/image22.png" ContentType="image/png"/>
  <Override PartName="/ppt/media/image5.png" ContentType="image/png"/>
  <Override PartName="/ppt/media/image40.jpeg" ContentType="image/jpeg"/>
  <Override PartName="/ppt/media/image6.png" ContentType="image/png"/>
  <Override PartName="/ppt/media/image41.png" ContentType="image/png"/>
  <Override PartName="/ppt/media/image1.jpeg" ContentType="image/jpeg"/>
  <Override PartName="/ppt/media/image11.png" ContentType="image/png"/>
  <Override PartName="/ppt/media/image35.jpeg" ContentType="image/jpeg"/>
  <Override PartName="/ppt/media/image10.jpeg" ContentType="image/jpeg"/>
  <Override PartName="/ppt/media/image14.png" ContentType="image/png"/>
  <Override PartName="/ppt/media/image28.jpeg" ContentType="image/jpeg"/>
  <Override PartName="/ppt/media/image12.png" ContentType="image/png"/>
  <Override PartName="/ppt/media/image13.png" ContentType="image/png"/>
  <Override PartName="/ppt/media/image7.jpeg" ContentType="image/jpeg"/>
  <Override PartName="/ppt/media/image15.png" ContentType="image/png"/>
  <Override PartName="/ppt/media/image16.png" ContentType="image/png"/>
  <Override PartName="/ppt/media/image21.jpeg" ContentType="image/jpeg"/>
  <Override PartName="/ppt/media/image17.png" ContentType="image/png"/>
  <Override PartName="/ppt/media/image18.png" ContentType="image/png"/>
  <Override PartName="/ppt/media/image4.jpeg" ContentType="image/jpeg"/>
  <Override PartName="/ppt/media/image3.png" ContentType="image/png"/>
  <Override PartName="/ppt/media/image19.jpeg" ContentType="image/jpeg"/>
  <Override PartName="/ppt/media/image20.jpeg" ContentType="image/jpe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9240" cy="125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07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19600"/>
            <a:ext cx="8228880" cy="1252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png"/><Relationship Id="rId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pn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1763640" y="2571840"/>
            <a:ext cx="6651000" cy="1792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r>
              <a:rPr b="1" lang="ru-RU" sz="48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Маша и медведь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(интеллектуальная разминка для маленьких)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1357200" y="5500800"/>
            <a:ext cx="6400080" cy="104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Подготовила педагог-психолог Смольнякова О.В.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0" name="Picture 3" descr=""/>
          <p:cNvPicPr/>
          <p:nvPr/>
        </p:nvPicPr>
        <p:blipFill>
          <a:blip r:embed="rId2"/>
          <a:stretch/>
        </p:blipFill>
        <p:spPr>
          <a:xfrm>
            <a:off x="7929720" y="357120"/>
            <a:ext cx="435960" cy="1713960"/>
          </a:xfrm>
          <a:prstGeom prst="rect">
            <a:avLst/>
          </a:prstGeom>
          <a:ln>
            <a:noFill/>
          </a:ln>
        </p:spPr>
      </p:pic>
      <p:pic>
        <p:nvPicPr>
          <p:cNvPr id="111" name="Picture 4" descr=""/>
          <p:cNvPicPr/>
          <p:nvPr/>
        </p:nvPicPr>
        <p:blipFill>
          <a:blip r:embed="rId3"/>
          <a:stretch/>
        </p:blipFill>
        <p:spPr>
          <a:xfrm>
            <a:off x="7929720" y="2052720"/>
            <a:ext cx="428040" cy="2086920"/>
          </a:xfrm>
          <a:prstGeom prst="rect">
            <a:avLst/>
          </a:prstGeom>
          <a:ln>
            <a:noFill/>
          </a:ln>
        </p:spPr>
      </p:pic>
      <p:pic>
        <p:nvPicPr>
          <p:cNvPr id="112" name="Picture 5" descr=""/>
          <p:cNvPicPr/>
          <p:nvPr/>
        </p:nvPicPr>
        <p:blipFill>
          <a:blip r:embed="rId4"/>
          <a:stretch/>
        </p:blipFill>
        <p:spPr>
          <a:xfrm>
            <a:off x="7896240" y="4114800"/>
            <a:ext cx="484920" cy="2428200"/>
          </a:xfrm>
          <a:prstGeom prst="rect">
            <a:avLst/>
          </a:prstGeom>
          <a:ln>
            <a:noFill/>
          </a:ln>
        </p:spPr>
      </p:pic>
      <p:pic>
        <p:nvPicPr>
          <p:cNvPr id="113" name="Picture 2" descr=""/>
          <p:cNvPicPr/>
          <p:nvPr/>
        </p:nvPicPr>
        <p:blipFill>
          <a:blip r:embed="rId5"/>
          <a:stretch/>
        </p:blipFill>
        <p:spPr>
          <a:xfrm>
            <a:off x="214200" y="3143160"/>
            <a:ext cx="1394640" cy="207108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9" name="Picture 3" descr=""/>
          <p:cNvPicPr/>
          <p:nvPr/>
        </p:nvPicPr>
        <p:blipFill>
          <a:blip r:embed="rId1"/>
          <a:srcRect l="0" t="0" r="0" b="57449"/>
          <a:stretch/>
        </p:blipFill>
        <p:spPr>
          <a:xfrm>
            <a:off x="611640" y="764640"/>
            <a:ext cx="8055720" cy="4751640"/>
          </a:xfrm>
          <a:prstGeom prst="rect">
            <a:avLst/>
          </a:prstGeom>
          <a:ln>
            <a:noFill/>
          </a:ln>
        </p:spPr>
      </p:pic>
      <p:sp>
        <p:nvSpPr>
          <p:cNvPr id="120" name="CustomShape 6"/>
          <p:cNvSpPr/>
          <p:nvPr/>
        </p:nvSpPr>
        <p:spPr>
          <a:xfrm>
            <a:off x="3575160" y="272880"/>
            <a:ext cx="5110920" cy="585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 spd="slow">
    <p:fade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2"/>
          <p:cNvSpPr/>
          <p:nvPr/>
        </p:nvSpPr>
        <p:spPr>
          <a:xfrm>
            <a:off x="251640" y="1434960"/>
            <a:ext cx="29516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296" strike="noStrike">
                <a:solidFill>
                  <a:srgbClr val="6298e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Подумай, какими цветами ты раскрасишь Машину одежду и обувь.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296" strike="noStrike">
                <a:solidFill>
                  <a:srgbClr val="6298e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А сачок?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6" name="Picture 2" descr=""/>
          <p:cNvPicPr/>
          <p:nvPr/>
        </p:nvPicPr>
        <p:blipFill>
          <a:blip r:embed="rId1"/>
          <a:srcRect l="13018" t="42202" r="16067" b="5329"/>
          <a:stretch/>
        </p:blipFill>
        <p:spPr>
          <a:xfrm>
            <a:off x="3204000" y="332640"/>
            <a:ext cx="5873760" cy="602496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2" name="Picture 4" descr=""/>
          <p:cNvPicPr/>
          <p:nvPr/>
        </p:nvPicPr>
        <p:blipFill>
          <a:blip r:embed="rId1"/>
          <a:srcRect l="6988" t="14561" r="7734" b="20987"/>
          <a:stretch/>
        </p:blipFill>
        <p:spPr>
          <a:xfrm>
            <a:off x="323640" y="764640"/>
            <a:ext cx="5616000" cy="5786640"/>
          </a:xfrm>
          <a:prstGeom prst="rect">
            <a:avLst/>
          </a:prstGeom>
          <a:ln>
            <a:noFill/>
          </a:ln>
        </p:spPr>
      </p:pic>
      <p:pic>
        <p:nvPicPr>
          <p:cNvPr id="133" name="Picture 5" descr=""/>
          <p:cNvPicPr/>
          <p:nvPr/>
        </p:nvPicPr>
        <p:blipFill>
          <a:blip r:embed="rId2"/>
          <a:srcRect l="9348" t="79985" r="60864" b="7260"/>
          <a:stretch/>
        </p:blipFill>
        <p:spPr>
          <a:xfrm>
            <a:off x="6156000" y="5158800"/>
            <a:ext cx="2087640" cy="1218240"/>
          </a:xfrm>
          <a:prstGeom prst="rect">
            <a:avLst/>
          </a:prstGeom>
          <a:ln>
            <a:noFill/>
          </a:ln>
        </p:spPr>
      </p:pic>
      <p:sp>
        <p:nvSpPr>
          <p:cNvPr id="134" name="CustomShape 6"/>
          <p:cNvSpPr/>
          <p:nvPr/>
        </p:nvSpPr>
        <p:spPr>
          <a:xfrm>
            <a:off x="3575160" y="272880"/>
            <a:ext cx="5110920" cy="585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                    </a:t>
            </a:r>
            <a:r>
              <a:rPr b="1" lang="ru-RU" sz="32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Сколько?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               </a:t>
            </a:r>
            <a:r>
              <a:rPr b="1" lang="ru-RU" sz="32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Посчитай.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                      </a:t>
            </a:r>
            <a:r>
              <a:rPr b="1" lang="ru-RU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6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                      </a:t>
            </a:r>
            <a:r>
              <a:rPr b="1" lang="ru-RU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                                  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                          </a:t>
            </a: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             </a:t>
            </a: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slow">
    <p:fade/>
  </p:transition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26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34">
                                            <p:txEl>
                                              <p:pRg st="226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34">
                                            <p:txEl>
                                              <p:pRg st="226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26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34">
                                            <p:txEl>
                                              <p:pRg st="226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34">
                                            <p:txEl>
                                              <p:pRg st="226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ru-RU" sz="3200" spc="46" strike="noStrike">
                <a:solidFill>
                  <a:srgbClr val="e0322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Что в руках у медведя?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3575160" y="272880"/>
            <a:ext cx="5110920" cy="585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3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9c4700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Что он делает линейкой?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ffb389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Найди правильное слово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4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CustomShape 5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6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1" name="Picture 2" descr=""/>
          <p:cNvPicPr/>
          <p:nvPr/>
        </p:nvPicPr>
        <p:blipFill>
          <a:blip r:embed="rId1"/>
          <a:srcRect l="11089" t="16760" r="10815" b="12012"/>
          <a:stretch/>
        </p:blipFill>
        <p:spPr>
          <a:xfrm>
            <a:off x="3780000" y="188640"/>
            <a:ext cx="5112000" cy="641196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21" dur="indefinite" restart="never" nodeType="tmRoot">
          <p:childTnLst>
            <p:seq>
              <p:cTn id="2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137">
                                            <p:txEl>
                                              <p:pRg st="1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37">
                                            <p:txEl>
                                              <p:pRg st="1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37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37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bfd3f8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Помоги Медведю встретится с Машей.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7" name="Picture 2" descr=""/>
          <p:cNvPicPr/>
          <p:nvPr/>
        </p:nvPicPr>
        <p:blipFill>
          <a:blip r:embed="rId1"/>
          <a:srcRect l="14605" t="13652" r="12540" b="10849"/>
          <a:stretch/>
        </p:blipFill>
        <p:spPr>
          <a:xfrm>
            <a:off x="4140000" y="188640"/>
            <a:ext cx="4491720" cy="6402240"/>
          </a:xfrm>
          <a:prstGeom prst="rect">
            <a:avLst/>
          </a:prstGeom>
          <a:ln>
            <a:noFill/>
          </a:ln>
        </p:spPr>
      </p:pic>
      <p:sp>
        <p:nvSpPr>
          <p:cNvPr id="148" name="CustomShape 6"/>
          <p:cNvSpPr/>
          <p:nvPr/>
        </p:nvSpPr>
        <p:spPr>
          <a:xfrm flipH="1">
            <a:off x="5003280" y="2565000"/>
            <a:ext cx="215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arrow" w="med"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49" name="Line 7"/>
          <p:cNvSpPr/>
          <p:nvPr/>
        </p:nvSpPr>
        <p:spPr>
          <a:xfrm>
            <a:off x="5004000" y="2564640"/>
            <a:ext cx="360" cy="720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0" name="Line 8"/>
          <p:cNvSpPr/>
          <p:nvPr/>
        </p:nvSpPr>
        <p:spPr>
          <a:xfrm flipV="1">
            <a:off x="5004000" y="2924640"/>
            <a:ext cx="576000" cy="360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1" name="Line 9"/>
          <p:cNvSpPr/>
          <p:nvPr/>
        </p:nvSpPr>
        <p:spPr>
          <a:xfrm>
            <a:off x="5580000" y="2924640"/>
            <a:ext cx="144000" cy="360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2" name="Line 10"/>
          <p:cNvSpPr/>
          <p:nvPr/>
        </p:nvSpPr>
        <p:spPr>
          <a:xfrm>
            <a:off x="5724000" y="3284640"/>
            <a:ext cx="720000" cy="36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3" name="Line 11"/>
          <p:cNvSpPr/>
          <p:nvPr/>
        </p:nvSpPr>
        <p:spPr>
          <a:xfrm flipV="1">
            <a:off x="6466320" y="2924640"/>
            <a:ext cx="337680" cy="360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4" name="Line 12"/>
          <p:cNvSpPr/>
          <p:nvPr/>
        </p:nvSpPr>
        <p:spPr>
          <a:xfrm>
            <a:off x="6804000" y="2924640"/>
            <a:ext cx="432000" cy="57636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5" name="Line 13"/>
          <p:cNvSpPr/>
          <p:nvPr/>
        </p:nvSpPr>
        <p:spPr>
          <a:xfrm flipV="1">
            <a:off x="7272000" y="2924640"/>
            <a:ext cx="540360" cy="57636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6" name="Line 14"/>
          <p:cNvSpPr/>
          <p:nvPr/>
        </p:nvSpPr>
        <p:spPr>
          <a:xfrm>
            <a:off x="7812360" y="2924640"/>
            <a:ext cx="76680" cy="259236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7" name="Line 15"/>
          <p:cNvSpPr/>
          <p:nvPr/>
        </p:nvSpPr>
        <p:spPr>
          <a:xfrm flipH="1">
            <a:off x="6809040" y="5517000"/>
            <a:ext cx="1080000" cy="36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8" name="Line 16"/>
          <p:cNvSpPr/>
          <p:nvPr/>
        </p:nvSpPr>
        <p:spPr>
          <a:xfrm flipV="1">
            <a:off x="6804000" y="4437000"/>
            <a:ext cx="360" cy="1080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59" name="Line 17"/>
          <p:cNvSpPr/>
          <p:nvPr/>
        </p:nvSpPr>
        <p:spPr>
          <a:xfrm flipH="1" flipV="1">
            <a:off x="6372000" y="4077000"/>
            <a:ext cx="432000" cy="360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60" name="Line 18"/>
          <p:cNvSpPr/>
          <p:nvPr/>
        </p:nvSpPr>
        <p:spPr>
          <a:xfrm flipH="1">
            <a:off x="5724000" y="4077000"/>
            <a:ext cx="648000" cy="36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61" name="Line 19"/>
          <p:cNvSpPr/>
          <p:nvPr/>
        </p:nvSpPr>
        <p:spPr>
          <a:xfrm flipH="1">
            <a:off x="5580000" y="4077000"/>
            <a:ext cx="144000" cy="1440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62" name="Line 20"/>
          <p:cNvSpPr/>
          <p:nvPr/>
        </p:nvSpPr>
        <p:spPr>
          <a:xfrm flipH="1" flipV="1">
            <a:off x="5207040" y="4797000"/>
            <a:ext cx="360000" cy="720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63" name="Line 21"/>
          <p:cNvSpPr/>
          <p:nvPr/>
        </p:nvSpPr>
        <p:spPr>
          <a:xfrm flipH="1">
            <a:off x="5004000" y="4797000"/>
            <a:ext cx="216000" cy="648000"/>
          </a:xfrm>
          <a:prstGeom prst="line">
            <a:avLst/>
          </a:prstGeom>
          <a:ln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</p:spTree>
  </p:cSld>
  <p:transition spd="slow">
    <p:fade/>
  </p:transition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 cap="all">
                <a:solidFill>
                  <a:srgbClr val="3d1b66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Посмотри внимательно и скажи, кто…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69" name="Picture 2" descr=""/>
          <p:cNvPicPr/>
          <p:nvPr/>
        </p:nvPicPr>
        <p:blipFill>
          <a:blip r:embed="rId1"/>
          <a:srcRect l="10898" t="14910" r="12540" b="10928"/>
          <a:stretch/>
        </p:blipFill>
        <p:spPr>
          <a:xfrm>
            <a:off x="4284000" y="332640"/>
            <a:ext cx="4535640" cy="6042960"/>
          </a:xfrm>
          <a:prstGeom prst="rect">
            <a:avLst/>
          </a:prstGeom>
          <a:ln>
            <a:noFill/>
          </a:ln>
        </p:spPr>
      </p:pic>
      <p:pic>
        <p:nvPicPr>
          <p:cNvPr id="170" name="Picture 3" descr=""/>
          <p:cNvPicPr/>
          <p:nvPr/>
        </p:nvPicPr>
        <p:blipFill>
          <a:blip r:embed="rId2"/>
          <a:srcRect l="4373" t="0" r="34384" b="50608"/>
          <a:stretch/>
        </p:blipFill>
        <p:spPr>
          <a:xfrm>
            <a:off x="4714920" y="430560"/>
            <a:ext cx="2521800" cy="2709360"/>
          </a:xfrm>
          <a:prstGeom prst="rect">
            <a:avLst/>
          </a:prstGeom>
          <a:ln>
            <a:noFill/>
          </a:ln>
        </p:spPr>
      </p:pic>
      <p:pic>
        <p:nvPicPr>
          <p:cNvPr id="171" name="Picture 4" descr=""/>
          <p:cNvPicPr/>
          <p:nvPr/>
        </p:nvPicPr>
        <p:blipFill>
          <a:blip r:embed="rId3"/>
          <a:srcRect l="5643" t="19056" r="32947" b="33107"/>
          <a:stretch/>
        </p:blipFill>
        <p:spPr>
          <a:xfrm>
            <a:off x="4583520" y="1424160"/>
            <a:ext cx="2784600" cy="2889720"/>
          </a:xfrm>
          <a:prstGeom prst="rect">
            <a:avLst/>
          </a:prstGeom>
          <a:ln>
            <a:noFill/>
          </a:ln>
        </p:spPr>
      </p:pic>
      <p:pic>
        <p:nvPicPr>
          <p:cNvPr id="172" name="Picture 5" descr=""/>
          <p:cNvPicPr/>
          <p:nvPr/>
        </p:nvPicPr>
        <p:blipFill>
          <a:blip r:embed="rId4"/>
          <a:srcRect l="10882" t="64873" r="68958" b="0"/>
          <a:stretch/>
        </p:blipFill>
        <p:spPr>
          <a:xfrm>
            <a:off x="4811400" y="4253400"/>
            <a:ext cx="913680" cy="212148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31" dur="indefinite" restart="never" nodeType="tmRoot">
          <p:childTnLst>
            <p:seq>
              <p:cTn id="132" dur="indefinite" nodeType="mainSeq">
                <p:childTnLst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mph" presetID="8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nodeType="clickEffect" fill="hold" presetClass="emph" presetID="6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mph" presetID="32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CustomShape 2"/>
          <p:cNvSpPr/>
          <p:nvPr/>
        </p:nvSpPr>
        <p:spPr>
          <a:xfrm>
            <a:off x="457200" y="980640"/>
            <a:ext cx="3007440" cy="514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b098d2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Кто пришел к Маше?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Нарисуй пальцем в воздухе     морду медведя.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78" name="Picture 2" descr=""/>
          <p:cNvPicPr/>
          <p:nvPr/>
        </p:nvPicPr>
        <p:blipFill>
          <a:blip r:embed="rId1"/>
          <a:srcRect l="10404" t="12033" r="11305" b="10749"/>
          <a:stretch/>
        </p:blipFill>
        <p:spPr>
          <a:xfrm>
            <a:off x="3780000" y="188640"/>
            <a:ext cx="4823640" cy="654372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42" dur="indefinite" restart="never" nodeType="tmRoot">
          <p:childTnLst>
            <p:seq>
              <p:cTn id="14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4400" spc="46" strike="noStrike">
                <a:solidFill>
                  <a:srgbClr val="e0322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Кого сачком поймает Маша?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4" name="Picture 3" descr=""/>
          <p:cNvPicPr/>
          <p:nvPr/>
        </p:nvPicPr>
        <p:blipFill>
          <a:blip r:embed="rId1"/>
          <a:srcRect l="10895" t="13653" r="10813" b="10571"/>
          <a:stretch/>
        </p:blipFill>
        <p:spPr>
          <a:xfrm>
            <a:off x="3636000" y="260640"/>
            <a:ext cx="4823640" cy="6421680"/>
          </a:xfrm>
          <a:prstGeom prst="rect">
            <a:avLst/>
          </a:prstGeom>
          <a:ln>
            <a:noFill/>
          </a:ln>
        </p:spPr>
      </p:pic>
      <p:pic>
        <p:nvPicPr>
          <p:cNvPr id="185" name="Picture 2" descr=""/>
          <p:cNvPicPr/>
          <p:nvPr/>
        </p:nvPicPr>
        <p:blipFill>
          <a:blip r:embed="rId2"/>
          <a:srcRect l="74374" t="1963" r="3206" b="84281"/>
          <a:stretch/>
        </p:blipFill>
        <p:spPr>
          <a:xfrm>
            <a:off x="7236360" y="404640"/>
            <a:ext cx="1081800" cy="882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44" dur="indefinite" restart="never" nodeType="tmRoot">
          <p:childTnLst>
            <p:seq>
              <p:cTn id="145" dur="indefinite" nodeType="mainSeq">
                <p:childTnLst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nodeType="clickEffect" fill="hold" presetClass="path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9c4700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Найди Машину тень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1" name="Picture 2" descr=""/>
          <p:cNvPicPr/>
          <p:nvPr/>
        </p:nvPicPr>
        <p:blipFill>
          <a:blip r:embed="rId1"/>
          <a:srcRect l="12381" t="13651" r="9575" b="11467"/>
          <a:stretch/>
        </p:blipFill>
        <p:spPr>
          <a:xfrm>
            <a:off x="3852000" y="260640"/>
            <a:ext cx="4855680" cy="6408000"/>
          </a:xfrm>
          <a:prstGeom prst="rect">
            <a:avLst/>
          </a:prstGeom>
          <a:ln>
            <a:noFill/>
          </a:ln>
        </p:spPr>
      </p:pic>
      <p:pic>
        <p:nvPicPr>
          <p:cNvPr id="192" name="Picture 2" descr=""/>
          <p:cNvPicPr/>
          <p:nvPr/>
        </p:nvPicPr>
        <p:blipFill>
          <a:blip r:embed="rId2"/>
          <a:srcRect l="1786" t="69126" r="65555" b="0"/>
          <a:stretch/>
        </p:blipFill>
        <p:spPr>
          <a:xfrm>
            <a:off x="3924000" y="4675320"/>
            <a:ext cx="1586520" cy="197748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49" dur="indefinite" restart="never" nodeType="tmRoot">
          <p:childTnLst>
            <p:seq>
              <p:cTn id="150" dur="indefinite" nodeType="mainSeq">
                <p:childTnLst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path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457200" y="272880"/>
            <a:ext cx="3007440" cy="1499040"/>
          </a:xfrm>
          <a:prstGeom prst="rect">
            <a:avLst/>
          </a:prstGeom>
          <a:gradFill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 w="9360">
            <a:solidFill>
              <a:srgbClr val="46aa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bfd3f8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Найди маленьким рисункам место на картинке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457200" y="2061000"/>
            <a:ext cx="3007440" cy="406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8" name="Picture 2" descr=""/>
          <p:cNvPicPr/>
          <p:nvPr/>
        </p:nvPicPr>
        <p:blipFill>
          <a:blip r:embed="rId1"/>
          <a:srcRect l="10406" t="32261" r="10809" b="13443"/>
          <a:stretch/>
        </p:blipFill>
        <p:spPr>
          <a:xfrm>
            <a:off x="3564000" y="1229760"/>
            <a:ext cx="5282640" cy="5006880"/>
          </a:xfrm>
          <a:prstGeom prst="rect">
            <a:avLst/>
          </a:prstGeom>
          <a:ln>
            <a:noFill/>
          </a:ln>
        </p:spPr>
      </p:pic>
      <p:pic>
        <p:nvPicPr>
          <p:cNvPr id="199" name="Picture 3" descr=""/>
          <p:cNvPicPr/>
          <p:nvPr/>
        </p:nvPicPr>
        <p:blipFill>
          <a:blip r:embed="rId2"/>
          <a:srcRect l="70699" t="0" r="0" b="76869"/>
          <a:stretch/>
        </p:blipFill>
        <p:spPr>
          <a:xfrm>
            <a:off x="467640" y="4568400"/>
            <a:ext cx="1546200" cy="1531800"/>
          </a:xfrm>
          <a:prstGeom prst="rect">
            <a:avLst/>
          </a:prstGeom>
          <a:ln>
            <a:noFill/>
          </a:ln>
        </p:spPr>
      </p:pic>
      <p:pic>
        <p:nvPicPr>
          <p:cNvPr id="200" name="Picture 4" descr=""/>
          <p:cNvPicPr/>
          <p:nvPr/>
        </p:nvPicPr>
        <p:blipFill>
          <a:blip r:embed="rId3"/>
          <a:srcRect l="34374" t="1163" r="34374" b="76950"/>
          <a:stretch/>
        </p:blipFill>
        <p:spPr>
          <a:xfrm>
            <a:off x="1886760" y="3285000"/>
            <a:ext cx="1649520" cy="1449720"/>
          </a:xfrm>
          <a:prstGeom prst="rect">
            <a:avLst/>
          </a:prstGeom>
          <a:ln>
            <a:noFill/>
          </a:ln>
        </p:spPr>
      </p:pic>
      <p:pic>
        <p:nvPicPr>
          <p:cNvPr id="201" name="Picture 5" descr=""/>
          <p:cNvPicPr/>
          <p:nvPr/>
        </p:nvPicPr>
        <p:blipFill>
          <a:blip r:embed="rId4"/>
          <a:srcRect l="0" t="0" r="68708" b="76239"/>
          <a:stretch/>
        </p:blipFill>
        <p:spPr>
          <a:xfrm>
            <a:off x="251640" y="1845000"/>
            <a:ext cx="1651320" cy="157392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54" dur="indefinite" restart="never" nodeType="tmRoot">
          <p:childTnLst>
            <p:seq>
              <p:cTn id="155" dur="indefinite" nodeType="mainSeq">
                <p:childTnLst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nodeType="clickEffect" fill="hold" presetClass="path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nodeType="clickEffect" fill="hold" presetClass="path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nodeType="clickEffect" fill="hold" presetClass="path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Найди пять отличий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6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7" name="Picture 2" descr=""/>
          <p:cNvPicPr/>
          <p:nvPr/>
        </p:nvPicPr>
        <p:blipFill>
          <a:blip r:embed="rId1"/>
          <a:srcRect l="14108" t="14371" r="8590" b="11829"/>
          <a:stretch/>
        </p:blipFill>
        <p:spPr>
          <a:xfrm>
            <a:off x="3852000" y="116640"/>
            <a:ext cx="5040000" cy="661788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65" dur="indefinite" restart="never" nodeType="tmRoot">
          <p:childTnLst>
            <p:seq>
              <p:cTn id="16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4284000" y="6021360"/>
            <a:ext cx="4247640" cy="719280"/>
          </a:xfrm>
          <a:prstGeom prst="rect">
            <a:avLst/>
          </a:prstGeom>
          <a:gradFill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М о р к о в ь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pc="46" strike="noStrike">
                <a:solidFill>
                  <a:srgbClr val="e0322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Впиши буквы от самой маленькой до самой большой по порядку. Узнаешь, что растет на огороде у медведя.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CustomShape 4"/>
          <p:cNvSpPr/>
          <p:nvPr/>
        </p:nvSpPr>
        <p:spPr>
          <a:xfrm>
            <a:off x="4284000" y="5877360"/>
            <a:ext cx="4391640" cy="84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http:/мм/aida.ucoz.ru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CustomShape 5"/>
          <p:cNvSpPr/>
          <p:nvPr/>
        </p:nvSpPr>
        <p:spPr>
          <a:xfrm>
            <a:off x="4140000" y="5877360"/>
            <a:ext cx="4546080" cy="84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3" name="Picture 2" descr=""/>
          <p:cNvPicPr/>
          <p:nvPr/>
        </p:nvPicPr>
        <p:blipFill>
          <a:blip r:embed="rId1"/>
          <a:srcRect l="12630" t="13830" r="11799" b="12908"/>
          <a:stretch/>
        </p:blipFill>
        <p:spPr>
          <a:xfrm>
            <a:off x="4140000" y="188640"/>
            <a:ext cx="4353120" cy="580464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67" dur="indefinite" restart="never" nodeType="tmRoot">
          <p:childTnLst>
            <p:seq>
              <p:cTn id="168" dur="indefinite" nodeType="mainSeq">
                <p:childTnLst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3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Нарисуй </a:t>
            </a:r>
            <a:r>
              <a:rPr b="1" lang="ru-RU" sz="3200" spc="-1" strike="noStrike" cap="all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Машу</a:t>
            </a:r>
            <a:r>
              <a:rPr b="1" lang="ru-RU" sz="3200" spc="-1" strike="noStrike" cap="all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 по клеткам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19" name="Picture 2" descr=""/>
          <p:cNvPicPr/>
          <p:nvPr/>
        </p:nvPicPr>
        <p:blipFill>
          <a:blip r:embed="rId1"/>
          <a:srcRect l="13860" t="18499" r="7351" b="23141"/>
          <a:stretch/>
        </p:blipFill>
        <p:spPr>
          <a:xfrm>
            <a:off x="3532680" y="548640"/>
            <a:ext cx="5512320" cy="5616000"/>
          </a:xfrm>
          <a:prstGeom prst="rect">
            <a:avLst/>
          </a:prstGeom>
          <a:ln>
            <a:noFill/>
          </a:ln>
        </p:spPr>
      </p:pic>
      <p:pic>
        <p:nvPicPr>
          <p:cNvPr id="220" name="Picture 2" descr=""/>
          <p:cNvPicPr/>
          <p:nvPr/>
        </p:nvPicPr>
        <p:blipFill>
          <a:blip r:embed="rId2"/>
          <a:srcRect l="0" t="0" r="50003" b="0"/>
          <a:stretch/>
        </p:blipFill>
        <p:spPr>
          <a:xfrm>
            <a:off x="3564000" y="548640"/>
            <a:ext cx="2755080" cy="56142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75" dur="indefinite" restart="never" nodeType="tmRoot">
          <p:childTnLst>
            <p:seq>
              <p:cTn id="176" dur="indefinite" nodeType="mainSeq">
                <p:childTnLst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nodeType="clickEffect" fill="hold" presetClass="path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46" strike="noStrike">
                <a:solidFill>
                  <a:srgbClr val="e0322d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Найди у медведя две одинаковые медали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4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26" name="Picture 2" descr=""/>
          <p:cNvPicPr/>
          <p:nvPr/>
        </p:nvPicPr>
        <p:blipFill>
          <a:blip r:embed="rId1"/>
          <a:srcRect l="11888" t="14011" r="8832" b="11649"/>
          <a:stretch/>
        </p:blipFill>
        <p:spPr>
          <a:xfrm>
            <a:off x="3708000" y="126000"/>
            <a:ext cx="5184000" cy="6685920"/>
          </a:xfrm>
          <a:prstGeom prst="rect">
            <a:avLst/>
          </a:prstGeom>
          <a:ln>
            <a:noFill/>
          </a:ln>
        </p:spPr>
      </p:pic>
      <p:pic>
        <p:nvPicPr>
          <p:cNvPr id="227" name="Picture 3" descr=""/>
          <p:cNvPicPr/>
          <p:nvPr/>
        </p:nvPicPr>
        <p:blipFill>
          <a:blip r:embed="rId2"/>
          <a:srcRect l="0" t="1523" r="70460" b="77574"/>
          <a:stretch/>
        </p:blipFill>
        <p:spPr>
          <a:xfrm>
            <a:off x="3708000" y="260640"/>
            <a:ext cx="4893480" cy="446364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80" dur="indefinite" restart="never" nodeType="tmRoot">
          <p:childTnLst>
            <p:seq>
              <p:cTn id="181" dur="indefinite" nodeType="mainSeq">
                <p:childTnLst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nodeType="clickEffect" fill="hold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186" dur="500" fill="hold"/>
                                        <p:tgtEl>
                                          <p:spTgt spid="227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187" dur="500" fill="hold"/>
                                        <p:tgtEl>
                                          <p:spTgt spid="227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8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539640" y="272880"/>
            <a:ext cx="2879640" cy="106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9" name="CustomShape 2"/>
          <p:cNvSpPr/>
          <p:nvPr/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7494c8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 какой полке больше всего книг?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7494c8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На какой меньше?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CustomShape 3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1" name="CustomShape 4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CustomShape 5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33" name="Picture 2" descr=""/>
          <p:cNvPicPr/>
          <p:nvPr/>
        </p:nvPicPr>
        <p:blipFill>
          <a:blip r:embed="rId1"/>
          <a:srcRect l="11638" t="17961" r="9577" b="10929"/>
          <a:stretch/>
        </p:blipFill>
        <p:spPr>
          <a:xfrm>
            <a:off x="3689640" y="233280"/>
            <a:ext cx="5335920" cy="6624000"/>
          </a:xfrm>
          <a:prstGeom prst="rect">
            <a:avLst/>
          </a:prstGeom>
          <a:ln>
            <a:noFill/>
          </a:ln>
        </p:spPr>
      </p:pic>
      <p:pic>
        <p:nvPicPr>
          <p:cNvPr id="234" name="Picture 3" descr=""/>
          <p:cNvPicPr/>
          <p:nvPr/>
        </p:nvPicPr>
        <p:blipFill>
          <a:blip r:embed="rId2"/>
          <a:srcRect l="86846" t="41531" r="4880" b="51488"/>
          <a:stretch/>
        </p:blipFill>
        <p:spPr>
          <a:xfrm>
            <a:off x="8316360" y="2997000"/>
            <a:ext cx="440640" cy="461880"/>
          </a:xfrm>
          <a:prstGeom prst="rect">
            <a:avLst/>
          </a:prstGeom>
          <a:ln>
            <a:noFill/>
          </a:ln>
        </p:spPr>
      </p:pic>
      <p:pic>
        <p:nvPicPr>
          <p:cNvPr id="235" name="Picture 4" descr=""/>
          <p:cNvPicPr/>
          <p:nvPr/>
        </p:nvPicPr>
        <p:blipFill>
          <a:blip r:embed="rId3"/>
          <a:srcRect l="87683" t="56676" r="4974" b="36028"/>
          <a:stretch/>
        </p:blipFill>
        <p:spPr>
          <a:xfrm>
            <a:off x="8366400" y="4005000"/>
            <a:ext cx="390960" cy="48276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89" dur="indefinite" restart="never" nodeType="tmRoot">
          <p:childTnLst>
            <p:seq>
              <p:cTn id="190" dur="indefinite" nodeType="mainSeq">
                <p:childTnLst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nodeType="clickEffect" fill="hold" presetClass="path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nodeType="clickEffect" fill="hold" presetClass="path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457200" y="908640"/>
            <a:ext cx="8228880" cy="1439280"/>
          </a:xfrm>
          <a:prstGeom prst="rect">
            <a:avLst/>
          </a:prstGeom>
          <a:gradFill>
            <a:gsLst>
              <a:gs pos="0">
                <a:srgbClr val="5e437f"/>
              </a:gs>
              <a:gs pos="100000">
                <a:srgbClr val="7b57a5"/>
              </a:gs>
            </a:gsLst>
            <a:lin ang="16200000"/>
          </a:gradFill>
          <a:ln w="9360">
            <a:solidFill>
              <a:srgbClr val="7d5fa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5400" spc="-1" strike="noStrike">
                <a:solidFill>
                  <a:srgbClr val="fb7c7a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Спасибо, молодцы!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13.4.20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8" name="CustomShape 3"/>
          <p:cNvSpPr/>
          <p:nvPr/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http://aida.ucoz.ru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9" name="CustomShape 4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40" name="Picture 2" descr=""/>
          <p:cNvPicPr/>
          <p:nvPr/>
        </p:nvPicPr>
        <p:blipFill>
          <a:blip r:embed="rId1"/>
          <a:stretch/>
        </p:blipFill>
        <p:spPr>
          <a:xfrm>
            <a:off x="2555640" y="1846800"/>
            <a:ext cx="4679640" cy="467964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97" dur="indefinite" restart="never" nodeType="tmRoot">
          <p:childTnLst>
            <p:seq>
              <p:cTn id="19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нач.шк.4</Template>
  <TotalTime>966</TotalTime>
  <Application>LibreOffice/5.0.6.2$Linux_X86_64 LibreOffice_project/00m0$Build-2</Application>
  <Paragraphs>94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2015-10-01T08:29:54Z</dcterms:created>
  <dc:creator>Педагог организатор</dc:creator>
  <dc:description>http://aida.ucoz.ru</dc:description>
  <dc:language>ru-RU</dc:language>
  <dcterms:modified xsi:type="dcterms:W3CDTF">2020-04-13T11:32:17Z</dcterms:modified>
  <cp:revision>35</cp:revision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17</vt:i4>
  </property>
</Properties>
</file>